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8" r:id="rId3"/>
    <p:sldId id="265" r:id="rId4"/>
    <p:sldId id="288" r:id="rId5"/>
    <p:sldId id="283" r:id="rId6"/>
    <p:sldId id="29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1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66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5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46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79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18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62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62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3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953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046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10\Documents\serebryannoe-volonter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2528433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-10\Documents\Ломтева.jpg"/>
          <p:cNvPicPr>
            <a:picLocks noChangeAspect="1" noChangeArrowheads="1"/>
          </p:cNvPicPr>
          <p:nvPr/>
        </p:nvPicPr>
        <p:blipFill>
          <a:blip r:embed="rId2" cstate="print"/>
          <a:srcRect l="33200"/>
          <a:stretch>
            <a:fillRect/>
          </a:stretch>
        </p:blipFill>
        <p:spPr bwMode="auto">
          <a:xfrm>
            <a:off x="5708154" y="0"/>
            <a:ext cx="34358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Ломтева Мария Николаевна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Волонтер - гражданин,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осуществляющий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благотворительную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деятельность в виде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безвозмездного труда в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пользу и в интересах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опекаемых.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9487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41277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«Я всю жизнь, начиная со школьного возраста, занимаюсь общественной работой. После выхода на заслуженный отдых посвятила себя ветеранскому движению. Вместе с коллегами откликнулась на призыв «серебряных волонтёров». 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15.userapi.com/impf/c855732/v855732171/fe509/pfu-noVYYmU.jpg?size=810x1080&amp;quality=96&amp;sign=f878c313aa02e818e076b4547a7589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283968" cy="5517232"/>
          </a:xfrm>
          <a:prstGeom prst="rect">
            <a:avLst/>
          </a:prstGeom>
          <a:noFill/>
        </p:spPr>
      </p:pic>
      <p:pic>
        <p:nvPicPr>
          <p:cNvPr id="28676" name="Picture 4" descr="https://sun9-52.userapi.com/impf/c850736/v850736171/1be149/7rZTyVehCiE.jpg?size=810x1080&amp;quality=96&amp;sign=bfed37835d1925fb73c81bd0b04be5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572000" cy="551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7546805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23.userapi.com/impf/c855232/v855232171/fc8a2/AwiCYfUjFJI.jpg?size=810x1080&amp;quality=96&amp;sign=c29a33837b8d473aa41eb3a1f80203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427984" cy="5877272"/>
          </a:xfrm>
          <a:prstGeom prst="rect">
            <a:avLst/>
          </a:prstGeom>
          <a:noFill/>
        </p:spPr>
      </p:pic>
      <p:pic>
        <p:nvPicPr>
          <p:cNvPr id="25604" name="Picture 4" descr="https://sun9-59.userapi.com/impf/c850520/v850520171/1be941/2N2ITmEiFcQ.jpg?size=810x1080&amp;quality=96&amp;sign=59ff7e3c8ca9af2e6eb0aaa5a94527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12155"/>
            <a:ext cx="4572000" cy="58458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люблю помогать людям!</a:t>
            </a:r>
            <a:endParaRPr lang="ru-RU" sz="5400" b="1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7072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04143"/>
            <a:ext cx="911890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показывает жизнь, многие люди после выхода на пенсию,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начинают задумываться о досуге. Кто-то находит себя в воспитании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внуков, кто-то – в рукоделии, в труде на даче, кто-то становится активным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последователем и пропагандистом здорового образа жизни.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и есть "серебряное"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волонтерство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все его участники в возрасте от 50 лет.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"Серебряные" волонтеры стремятся делиться знаниями и опытом, и они очень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ответственны в этой работе. Да, для многих это не просто развлечение или возможность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пообщаться с интересными людьми, посетить значимые события – это настоящая работа,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 которой добровольцы относятся со всей серьезностью, и не бросают на полпути.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860009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-10\Documents\xng3av5up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119555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69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Ломтева Мария Николаевна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Ммии</dc:title>
  <dc:creator>admin</dc:creator>
  <cp:lastModifiedBy>PC-10</cp:lastModifiedBy>
  <cp:revision>28</cp:revision>
  <dcterms:created xsi:type="dcterms:W3CDTF">2014-09-10T18:08:45Z</dcterms:created>
  <dcterms:modified xsi:type="dcterms:W3CDTF">2021-06-21T08:12:48Z</dcterms:modified>
</cp:coreProperties>
</file>